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0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7CE0D-57C6-4B9A-B13D-960BD9F22B34}" type="datetimeFigureOut">
              <a:rPr lang="en-US" smtClean="0"/>
              <a:t>10/30/2014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39222-CBA1-4193-AFCE-00CAE5A2F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456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7CE0D-57C6-4B9A-B13D-960BD9F22B34}" type="datetimeFigureOut">
              <a:rPr lang="en-US" smtClean="0"/>
              <a:t>10/30/2014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39222-CBA1-4193-AFCE-00CAE5A2F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830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7CE0D-57C6-4B9A-B13D-960BD9F22B34}" type="datetimeFigureOut">
              <a:rPr lang="en-US" smtClean="0"/>
              <a:t>10/30/2014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39222-CBA1-4193-AFCE-00CAE5A2F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728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7CE0D-57C6-4B9A-B13D-960BD9F22B34}" type="datetimeFigureOut">
              <a:rPr lang="en-US" smtClean="0"/>
              <a:t>10/30/2014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39222-CBA1-4193-AFCE-00CAE5A2F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160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7CE0D-57C6-4B9A-B13D-960BD9F22B34}" type="datetimeFigureOut">
              <a:rPr lang="en-US" smtClean="0"/>
              <a:t>10/30/2014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39222-CBA1-4193-AFCE-00CAE5A2F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206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7CE0D-57C6-4B9A-B13D-960BD9F22B34}" type="datetimeFigureOut">
              <a:rPr lang="en-US" smtClean="0"/>
              <a:t>10/30/2014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39222-CBA1-4193-AFCE-00CAE5A2F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490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7CE0D-57C6-4B9A-B13D-960BD9F22B34}" type="datetimeFigureOut">
              <a:rPr lang="en-US" smtClean="0"/>
              <a:t>10/30/2014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39222-CBA1-4193-AFCE-00CAE5A2F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092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7CE0D-57C6-4B9A-B13D-960BD9F22B34}" type="datetimeFigureOut">
              <a:rPr lang="en-US" smtClean="0"/>
              <a:t>10/30/2014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39222-CBA1-4193-AFCE-00CAE5A2F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695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7CE0D-57C6-4B9A-B13D-960BD9F22B34}" type="datetimeFigureOut">
              <a:rPr lang="en-US" smtClean="0"/>
              <a:t>10/30/2014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39222-CBA1-4193-AFCE-00CAE5A2F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06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7CE0D-57C6-4B9A-B13D-960BD9F22B34}" type="datetimeFigureOut">
              <a:rPr lang="en-US" smtClean="0"/>
              <a:t>10/30/2014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39222-CBA1-4193-AFCE-00CAE5A2F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320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7CE0D-57C6-4B9A-B13D-960BD9F22B34}" type="datetimeFigureOut">
              <a:rPr lang="en-US" smtClean="0"/>
              <a:t>10/30/2014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39222-CBA1-4193-AFCE-00CAE5A2F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446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07CE0D-57C6-4B9A-B13D-960BD9F22B34}" type="datetimeFigureOut">
              <a:rPr lang="en-US" smtClean="0"/>
              <a:t>10/30/2014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F39222-CBA1-4193-AFCE-00CAE5A2F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048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0333" y="0"/>
            <a:ext cx="10244666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017190" y="304800"/>
            <a:ext cx="71253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8575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Audacity – Skills tutorial</a:t>
            </a:r>
            <a:endParaRPr lang="en-US" sz="5400" b="1" cap="none" spc="0" dirty="0">
              <a:ln w="28575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-152400" y="1228130"/>
            <a:ext cx="9144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-152400" y="1415534"/>
            <a:ext cx="2442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KS3 – Grade8, Yew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Wah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85190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0333" y="0"/>
            <a:ext cx="10244666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094026" y="304800"/>
            <a:ext cx="49716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8575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Recording sound</a:t>
            </a:r>
            <a:endParaRPr lang="en-US" sz="5400" b="1" cap="none" spc="0" dirty="0">
              <a:ln w="28575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7855" y="192899"/>
            <a:ext cx="2457450" cy="10287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870" y="1922960"/>
            <a:ext cx="7080889" cy="409683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476078"/>
            <a:ext cx="4330771" cy="71492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urved Right Arrow 1"/>
          <p:cNvSpPr/>
          <p:nvPr/>
        </p:nvSpPr>
        <p:spPr>
          <a:xfrm rot="20892126">
            <a:off x="750589" y="2655231"/>
            <a:ext cx="1629930" cy="1547538"/>
          </a:xfrm>
          <a:prstGeom prst="curvedRightArrow">
            <a:avLst>
              <a:gd name="adj1" fmla="val 4972"/>
              <a:gd name="adj2" fmla="val 31540"/>
              <a:gd name="adj3" fmla="val 23680"/>
            </a:avLst>
          </a:prstGeom>
          <a:ln w="12700"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1219200" y="4343399"/>
            <a:ext cx="6553200" cy="990601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Main controls at the left top. It’s a standard media player.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079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0333" y="0"/>
            <a:ext cx="10244666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094026" y="304800"/>
            <a:ext cx="49716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8575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Recording sound</a:t>
            </a:r>
            <a:endParaRPr lang="en-US" sz="5400" b="1" cap="none" spc="0" dirty="0">
              <a:ln w="28575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7855" y="192899"/>
            <a:ext cx="2457450" cy="10287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6771" y="2772042"/>
            <a:ext cx="4330771" cy="71492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ounded Rectangle 2"/>
          <p:cNvSpPr/>
          <p:nvPr/>
        </p:nvSpPr>
        <p:spPr>
          <a:xfrm>
            <a:off x="1219200" y="5181600"/>
            <a:ext cx="6553200" cy="990601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Main controls at the left top. It’s a standard media player.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867400" y="1752056"/>
            <a:ext cx="1905000" cy="495301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Recor</a:t>
            </a:r>
            <a:r>
              <a:rPr lang="en-US" dirty="0">
                <a:solidFill>
                  <a:schemeClr val="bg1"/>
                </a:solidFill>
              </a:rPr>
              <a:t>d</a:t>
            </a:r>
          </a:p>
        </p:txBody>
      </p:sp>
      <p:cxnSp>
        <p:nvCxnSpPr>
          <p:cNvPr id="7" name="Straight Arrow Connector 6"/>
          <p:cNvCxnSpPr>
            <a:stCxn id="9" idx="2"/>
          </p:cNvCxnSpPr>
          <p:nvPr/>
        </p:nvCxnSpPr>
        <p:spPr>
          <a:xfrm flipH="1">
            <a:off x="5867400" y="2247357"/>
            <a:ext cx="952500" cy="88214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/>
          <p:cNvSpPr/>
          <p:nvPr/>
        </p:nvSpPr>
        <p:spPr>
          <a:xfrm>
            <a:off x="2971800" y="1752055"/>
            <a:ext cx="1905000" cy="495301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Play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3" name="Straight Arrow Connector 12"/>
          <p:cNvCxnSpPr>
            <a:stCxn id="14" idx="0"/>
          </p:cNvCxnSpPr>
          <p:nvPr/>
        </p:nvCxnSpPr>
        <p:spPr>
          <a:xfrm flipV="1">
            <a:off x="2781300" y="3276600"/>
            <a:ext cx="952500" cy="9906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>
            <a:off x="1828800" y="4267200"/>
            <a:ext cx="1905000" cy="495301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Stop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3036876" y="2247356"/>
            <a:ext cx="952500" cy="88214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ounded Rectangle 18"/>
          <p:cNvSpPr/>
          <p:nvPr/>
        </p:nvSpPr>
        <p:spPr>
          <a:xfrm>
            <a:off x="-267855" y="3657600"/>
            <a:ext cx="1905000" cy="495301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Pause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1447800" y="3214008"/>
            <a:ext cx="857250" cy="74839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ounded Rectangle 21"/>
          <p:cNvSpPr/>
          <p:nvPr/>
        </p:nvSpPr>
        <p:spPr>
          <a:xfrm>
            <a:off x="3989376" y="4267200"/>
            <a:ext cx="1905000" cy="495301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Back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H="1" flipV="1">
            <a:off x="4343400" y="3276600"/>
            <a:ext cx="152400" cy="120368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ounded Rectangle 24"/>
          <p:cNvSpPr/>
          <p:nvPr/>
        </p:nvSpPr>
        <p:spPr>
          <a:xfrm>
            <a:off x="6477000" y="3905250"/>
            <a:ext cx="1905000" cy="495301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Forward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 flipV="1">
            <a:off x="5181600" y="3276600"/>
            <a:ext cx="1371600" cy="109714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3040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5242" y="8709"/>
            <a:ext cx="10244666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391979" y="304800"/>
            <a:ext cx="23757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8575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Devices</a:t>
            </a:r>
            <a:endParaRPr lang="en-US" sz="5400" b="1" cap="none" spc="0" dirty="0">
              <a:ln w="28575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7855" y="192899"/>
            <a:ext cx="2457450" cy="10287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ounded Rectangle 2"/>
          <p:cNvSpPr/>
          <p:nvPr/>
        </p:nvSpPr>
        <p:spPr>
          <a:xfrm>
            <a:off x="4391979" y="1333499"/>
            <a:ext cx="5038046" cy="4762500"/>
          </a:xfrm>
          <a:prstGeom prst="roundRect">
            <a:avLst/>
          </a:prstGeom>
          <a:solidFill>
            <a:schemeClr val="dk1">
              <a:alpha val="59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Make sure you have a:</a:t>
            </a:r>
          </a:p>
          <a:p>
            <a:pPr algn="ctr"/>
            <a:endParaRPr lang="en-US" sz="2400" dirty="0">
              <a:solidFill>
                <a:schemeClr val="bg1"/>
              </a:solidFill>
            </a:endParaRPr>
          </a:p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Microphone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Speakers</a:t>
            </a:r>
          </a:p>
          <a:p>
            <a:pPr algn="ctr"/>
            <a:endParaRPr lang="en-US" sz="2400" dirty="0">
              <a:solidFill>
                <a:schemeClr val="bg1"/>
              </a:solidFill>
            </a:endParaRPr>
          </a:p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Or</a:t>
            </a:r>
          </a:p>
          <a:p>
            <a:pPr algn="ctr"/>
            <a:endParaRPr lang="en-US" sz="2400" dirty="0">
              <a:solidFill>
                <a:schemeClr val="bg1"/>
              </a:solidFill>
            </a:endParaRPr>
          </a:p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Headset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Built in Mic/webcam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2050" name="Picture 2" descr="C:\Users\Yew Hah\AppData\Local\Microsoft\Windows\Temporary Internet Files\Content.IE5\HBOCBLKB\MP900385274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28800"/>
            <a:ext cx="1959429" cy="2743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Yew Hah\AppData\Local\Microsoft\Windows\Temporary Internet Files\Content.IE5\YDSU3V45\MP900430971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909" y="3581398"/>
            <a:ext cx="1677219" cy="25146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Yew Hah\AppData\Local\Microsoft\Windows\Temporary Internet Files\Content.IE5\SNKMS7NW\MC900432577[1]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2927" y="2667112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907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0333" y="0"/>
            <a:ext cx="10244666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351088" y="304800"/>
            <a:ext cx="44575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8575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Start recording</a:t>
            </a:r>
            <a:endParaRPr lang="en-US" sz="5400" b="1" cap="none" spc="0" dirty="0">
              <a:ln w="28575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7855" y="192899"/>
            <a:ext cx="2457450" cy="10287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00"/>
          <a:stretch/>
        </p:blipFill>
        <p:spPr bwMode="auto">
          <a:xfrm>
            <a:off x="-267855" y="1600200"/>
            <a:ext cx="1435171" cy="14186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081349"/>
            <a:ext cx="4519758" cy="3581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7010400" y="1626871"/>
            <a:ext cx="2057400" cy="180212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Try it out!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You may need to adjust distance to mic.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4572000" y="2081349"/>
            <a:ext cx="2729058" cy="150005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7102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0333" y="0"/>
            <a:ext cx="10244666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544799" y="304800"/>
            <a:ext cx="40701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8575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Stereo/Mono</a:t>
            </a:r>
            <a:endParaRPr lang="en-US" sz="5400" b="1" cap="none" spc="0" dirty="0">
              <a:ln w="28575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7855" y="192899"/>
            <a:ext cx="2457450" cy="10287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8741" y="1790700"/>
            <a:ext cx="3666292" cy="29051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-278741" y="4876800"/>
            <a:ext cx="2057400" cy="180212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Stereo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Can change into Mono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304800" y="2933054"/>
            <a:ext cx="445159" cy="209614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9437" y="1790700"/>
            <a:ext cx="4381500" cy="29051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le 11"/>
          <p:cNvSpPr/>
          <p:nvPr/>
        </p:nvSpPr>
        <p:spPr>
          <a:xfrm>
            <a:off x="3048000" y="4876800"/>
            <a:ext cx="2057400" cy="180212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Control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Information, volume and balance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4076701" y="4191000"/>
            <a:ext cx="800099" cy="120719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86526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0333" y="0"/>
            <a:ext cx="10244666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578531" y="304800"/>
            <a:ext cx="33673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8575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File-format</a:t>
            </a:r>
            <a:endParaRPr lang="en-US" sz="5400" b="1" cap="none" spc="0" dirty="0">
              <a:ln w="28575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7855" y="192899"/>
            <a:ext cx="2457450" cy="10287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8741" y="1790700"/>
            <a:ext cx="3666292" cy="29051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-278741" y="4876800"/>
            <a:ext cx="2057400" cy="180212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Save as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File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Save project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-152400" y="2057400"/>
            <a:ext cx="902360" cy="29718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/>
          <p:cNvSpPr/>
          <p:nvPr/>
        </p:nvSpPr>
        <p:spPr>
          <a:xfrm>
            <a:off x="4419600" y="1790700"/>
            <a:ext cx="4267200" cy="3987164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AUP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For projects Audacity uses their own file-format</a:t>
            </a:r>
          </a:p>
          <a:p>
            <a:pPr algn="ctr"/>
            <a:endParaRPr lang="en-US" dirty="0">
              <a:solidFill>
                <a:schemeClr val="bg1"/>
              </a:solidFill>
            </a:endParaRP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Can be editing at any time.</a:t>
            </a:r>
          </a:p>
          <a:p>
            <a:pPr algn="ctr"/>
            <a:endParaRPr lang="en-US" dirty="0">
              <a:solidFill>
                <a:schemeClr val="bg1"/>
              </a:solidFill>
            </a:endParaRPr>
          </a:p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Wav or mp3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If you finished your project: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Export sound as wav or mp3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8120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109</Words>
  <Application>Microsoft Office PowerPoint</Application>
  <PresentationFormat>On-screen Show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Yew Hah</dc:creator>
  <cp:lastModifiedBy>Yew Hah</cp:lastModifiedBy>
  <cp:revision>5</cp:revision>
  <dcterms:created xsi:type="dcterms:W3CDTF">2014-10-30T03:01:00Z</dcterms:created>
  <dcterms:modified xsi:type="dcterms:W3CDTF">2014-10-30T03:43:42Z</dcterms:modified>
</cp:coreProperties>
</file>